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60" autoAdjust="0"/>
  </p:normalViewPr>
  <p:slideViewPr>
    <p:cSldViewPr>
      <p:cViewPr varScale="1">
        <p:scale>
          <a:sx n="66" d="100"/>
          <a:sy n="6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53CBB5-571E-480D-B98C-3AE5C7481D81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E29515-50C2-4AA9-AEA2-0F625851F61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3D40-DD0C-49C3-BFEC-FE6DB0F9EBFC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3ADE1-A5BF-49E5-B72C-8F6F703C25E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0C22-46CD-4E83-BF72-68FBE1296ABD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B8C9-3892-4A8B-8191-5BB3FC56647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447D-67C2-426D-BEFB-66FDFB8E4269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631CB-52FA-4B03-9BB1-AADEFB4489E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7F82-FC06-4B71-BB41-48D2945F4916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2983-C384-48AC-9382-24D18FF5A53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7006C-DF2B-4BF6-BB02-42F6BC75B48A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1063-EAAA-4301-8350-1210A51FA06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F095-7EB1-47B4-981E-B2234DF4FA6E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D41BF-1AFE-4F3A-98E2-126735C535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4E27-73D9-4AE1-AB30-DB98E32A6406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130DB-CF36-4D6F-B2F8-41730359249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05D6-714D-437D-A469-72544C42C712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0AFF-83DE-4CC1-B2EF-F7C144FC5C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05FE-73E4-4E91-BD55-BEEF5CE41221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2117F-D683-4EC9-8BD4-8A5D01CD04D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E954-3F0A-4878-9772-6547D9EFA25E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4F90-2697-4009-A80C-5083FAFE247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2B58-9193-4D3A-BBAD-8FC88C5857B0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030E-AC3B-4CC3-B6B2-00F25C52C5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B751E5-6A7B-4C61-9FC6-A59B34246968}" type="datetimeFigureOut">
              <a:rPr lang="sv-SE"/>
              <a:pPr>
                <a:defRPr/>
              </a:pPr>
              <a:t>2013-01-22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208133-2D86-4689-8F95-EC73A888E9F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9"/>
          <p:cNvSpPr>
            <a:spLocks noChangeArrowheads="1"/>
          </p:cNvSpPr>
          <p:nvPr/>
        </p:nvSpPr>
        <p:spPr bwMode="auto">
          <a:xfrm>
            <a:off x="611188" y="3567113"/>
            <a:ext cx="75612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PROJEKT KRAJOWEGO PROGRAMU PRZECIWDZIAŁANIA PRZEMOCY W RODZINIE</a:t>
            </a:r>
            <a:b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PRZYSZŁE PERSPEKTYWY</a:t>
            </a:r>
            <a:endParaRPr lang="sv-SE" sz="2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14341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PRZYSZŁE PERSPEKTYWY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II. Obszar: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Ochrona i pomoc osobom 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dotkniętym przemocą w rodzinie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Cel: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zwiększenie dostępności i skuteczności ochrony oraz</a:t>
            </a:r>
            <a:b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wsparcia osób dotkniętych przemocą w rodzinie. </a:t>
            </a:r>
          </a:p>
          <a:p>
            <a:pPr marL="342900" indent="-342900">
              <a:defRPr/>
            </a:pPr>
            <a:endParaRPr lang="pl-PL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 sz="1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3557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KIERUNKI  DZIAŁAŃ – 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Ochrona i pomoc osobom dotkniętym przemocą w rodzinie</a:t>
            </a:r>
            <a:r>
              <a:rPr lang="pl-PL" sz="2400">
                <a:solidFill>
                  <a:schemeClr val="hlink"/>
                </a:solidFill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Rozwój infrastruktury instytucji rządowych i samorządowych, a także podmiotów oraz organizacji pozarządowych udzielających pomocy osobom dotkniętym przemocą w rodzinie oraz wypracowanie zasad współpracy;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Upowszechnianie informacji i edukacja w zakresie możliwości i form udzielania pomocy osobom dotkniętym przemocą w rodzinie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</a:t>
            </a: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Udzielanie pomocy i wsparcia osobom dotkniętym przemocą w rodzinie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</a:t>
            </a: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Monitoring skuteczności działań pomocowych</a:t>
            </a:r>
          </a:p>
          <a:p>
            <a:pPr marL="342900" indent="-342900">
              <a:defRPr/>
            </a:pPr>
            <a:endParaRPr lang="pl-PL" sz="24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4581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pl-PL" sz="1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5605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22225" y="908050"/>
            <a:ext cx="9121775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PRZYKŁADOWE RODZAJE DZIAŁAŃ:</a:t>
            </a:r>
          </a:p>
          <a:p>
            <a:pPr marL="342900" indent="-342900">
              <a:defRPr/>
            </a:pP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Funkcjonowanie zespołów interdyscyplinarnych;</a:t>
            </a:r>
            <a:r>
              <a:rPr lang="pl-PL" sz="1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42900" indent="-342900">
              <a:defRPr/>
            </a:pP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Wzmacnianie współpracy pomiędzy instytucjami rządowymi i samorządowymi oraz organizacjami pozarządowymi w zakresie pomocy osobom dotkniętym przemocą w rodzinie;</a:t>
            </a:r>
          </a:p>
          <a:p>
            <a:pPr marL="342900" indent="-342900">
              <a:defRPr/>
            </a:pP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Upowszechnianie informacji w zakresie możliwości i form uzyskania m.in. pomocy: medycznej, psychologicznej, prawnej, socjalnej, zawodowej i rodzinnej;</a:t>
            </a:r>
          </a:p>
          <a:p>
            <a:pPr marL="342900" indent="-342900">
              <a:defRPr/>
            </a:pP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Opracowanie i realizacja zajęć edukacyjnych kierowanych do osób dotkniętych przemocą w rodzinie w zakresie podstaw prawnych i zagadnień psychologicznych dotyczących reakcji na przemoc w rodzinie;</a:t>
            </a:r>
          </a:p>
          <a:p>
            <a:pPr marL="342900" indent="-342900">
              <a:defRPr/>
            </a:pP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Realizowanie przez instytucje publiczne zajmujące się pomocą osobom dotkniętym przemocą w rodzinie pomocy w formie poradnictwa medycznego, psychologicznego, prawnego, socjalnego, zawodowego i rodzinnego;</a:t>
            </a:r>
          </a:p>
          <a:p>
            <a:pPr marL="342900" indent="-342900">
              <a:defRPr/>
            </a:pP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Zapewnienie osobom dotkniętym przemocą w rodzinie miejsc całodobowych </a:t>
            </a:r>
            <a:b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 ośrodkach wsparcia oraz w ośrodkach interwencji kryzysowej</a:t>
            </a:r>
            <a:r>
              <a:rPr lang="pl-PL" sz="1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czy też specjalistycznych ośrodkach wsparcia dla ofiar przemocy w rodzinie;</a:t>
            </a:r>
          </a:p>
          <a:p>
            <a:pPr marL="342900" indent="-342900">
              <a:defRPr/>
            </a:pP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Tworzenie i zwiększanie zakresu działania oraz dostępności do ogólnopolskich  i lokalnych całodobowych telefonów zaufania, interwencyjnych lub informacyjnych dla osób dotkniętych przemocą w rodzinie;</a:t>
            </a:r>
          </a:p>
          <a:p>
            <a:pPr marL="342900" indent="-342900">
              <a:defRPr/>
            </a:pPr>
            <a:r>
              <a:rPr lang="pl-PL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Badanie skuteczności pomocy udzielanej rodzinom dotkniętym przemocą</a:t>
            </a:r>
            <a:r>
              <a:rPr lang="pl-PL" sz="1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42900" indent="-342900">
              <a:defRPr/>
            </a:pPr>
            <a:endParaRPr lang="pl-PL" sz="1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defRPr/>
            </a:pPr>
            <a:r>
              <a:rPr lang="pl-PL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42900" indent="-342900">
              <a:defRPr/>
            </a:pPr>
            <a:endParaRPr lang="pl-PL" sz="1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pl-PL" sz="1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6629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395288" y="908050"/>
            <a:ext cx="874871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PRZYSZŁE PERSPEKTYWY</a:t>
            </a:r>
          </a:p>
          <a:p>
            <a:pPr marL="342900" indent="-342900">
              <a:defRPr/>
            </a:pPr>
            <a:endParaRPr lang="pl-PL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III. Obszar: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Oddziaływanie na osoby stosujące przemoc w rodzinie</a:t>
            </a:r>
          </a:p>
          <a:p>
            <a:pPr marL="342900" indent="-342900">
              <a:defRPr/>
            </a:pPr>
            <a:endParaRPr lang="pl-PL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Cel: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zwiększenie skuteczności oddziaływań wobec osób</a:t>
            </a:r>
            <a:b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stosujących przemoc w rodzinie. 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pl-PL" sz="1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7653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22225" y="908050"/>
            <a:ext cx="9121775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KIERUNKI DZIAŁAŃ – 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Oddziaływanie na osoby stosujące przemoc w rodzinie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 Tworzenie i rozszerzanie ofert oddziaływań wobec osób stosujących przemoc w rodzinie, realizowanych przez instytucje rządowe i samorządowe, a także podmioty oraz organizacje pozarządowe, a także wypracowanie zasad współpracy pomiędzy tymi instytucjami i podmiotami oraz organizacjami pozarządowymi;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 Interweniowanie oraz reagowanie właściwych służb na stosowanie przemocy w rodzinie;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Realizowanie wobec osób stosujących przemoc w rodzinie programów oddziaływań korekcyjno-edukacyjnych zmierzających do zaprzestania przemocy w rodzinie;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Realizowanie programów psychologiczno-terapeutycznych dla osób stosujących przemoc w rodzinie zmierzających do zmiany wzorców zachowań.</a:t>
            </a:r>
          </a:p>
          <a:p>
            <a:pPr marL="342900" indent="-342900">
              <a:defRPr/>
            </a:pPr>
            <a:endParaRPr lang="pl-PL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pl-PL" sz="1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8677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22225" y="908050"/>
            <a:ext cx="91217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PRZYKŁADOWE RODZAJE DZIAŁAŃ: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Stosowanie procedury „Niebieskie Karty” przez uprawnione podmioty;</a:t>
            </a:r>
            <a:endParaRPr lang="pl-PL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Monitoring orzecznictwa sądów powszechnych;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Aktywność i współdziałanie oraz wymiana informacji pomiędzy Policją, kuratorską służbą sądową i innymi służbami w zakresie monitoringu zachowań osób uprzednio skazanych za stosowanie przemocy w rodzinie;</a:t>
            </a:r>
            <a:endParaRPr lang="pl-PL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Opracowanie i realizacja programów oddziaływań korekcyjno-edukacyjnych dla osób stosujących przemoc w rodzinie w warunkach wolnościowych i w jednostkach penitencjarnych;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5. Zwiększanie udziału osób skazanych przez sąd za przemoc w rodzinie w oddziaływaniach korekcyjno-edukacyjnych poprzez wzrost liczby wniosków kierowanych do sądu w tym przedmiocie;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6. Badanie skuteczności programów oddziaływań korekcyjno – edukacyjnych dla osób stosujacych przemoc w rodzinie;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7. Opracowanie i realizacja programów psychologiczno-terapeutycznych dla osób stosujących przemoc w rodzinie oraz badanie ich skuteczności.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endParaRPr lang="pl-PL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pl-PL" sz="1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9701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323850" y="908050"/>
            <a:ext cx="88201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PRZYSZŁE PERSPEKTYWY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IV. Obszar: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Podnoszenie kompetencji służb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endParaRPr lang="pl-PL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Cel: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Podniesienie jakości i dostępności świadczonych usług</a:t>
            </a:r>
            <a:b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poprzez zwiększenie kompetencji przedstawicieli instytucji i</a:t>
            </a:r>
            <a:b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podmiotów realizujących zadania z zakresu przeciwdziałania</a:t>
            </a:r>
            <a:b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przemocy w rodzinie.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pl-PL" sz="1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30725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22225" y="908050"/>
            <a:ext cx="9121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pl-PL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250825" y="1125538"/>
            <a:ext cx="8066088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KIERUNKI DZIAŁAŃ – </a:t>
            </a:r>
            <a:b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Podnoszenie kompetencji służb </a:t>
            </a:r>
          </a:p>
          <a:p>
            <a:pPr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Wzmacnianie jakości kształcenia zawodowego osób przygotowujących się do realizacji zadań z zakresu przeciwdziałania przemocy w rodzinie oraz osób realizujących te zadania;</a:t>
            </a:r>
          </a:p>
          <a:p>
            <a:pPr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Wyznaczanie kierunków działań dla podmiotów i instytucji zajmujących się przeciwdziałaniem przemocy w rodzinie;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</a:t>
            </a: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Zwiększanie kompetencji osób realizujących zadania z zakresu przeciwdziałania przemocy w rodzinie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</a:t>
            </a: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Wzmacnianie kompetencji zawodowych oraz przeciwdziałanie wypaleniu zawodowemu osób realizujących zadania z zakresu przeciwdziałania przemocy w rodzinie.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pl-PL" sz="1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31749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22225" y="908050"/>
            <a:ext cx="9121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pl-PL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250825" y="1125538"/>
            <a:ext cx="8066088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PRZYKŁADOWE RODZAJE DZIAŁAŃ: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Wprowadzenie i realizowanie treści dotyczących zapobiegania, rozpoznawania i reagowania na przypadki przemocy w rodzinie do programów kształcenia oraz doskonalenia zawodowego;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Organizowanie szkoleń w oparciu o wytyczne dla osób realizujących zadania związane z przeciwdziałaniem przemocy w rodzinie;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Opracowywanie i realizacja szkoleń kierowanych do służb zajmujących się przeciwdziałaniem przemocy w rodzinie w zakresie możliwości i form oddziaływania oraz ich wpływu na kształtowanie postaw osób stosujących przemoc w rodzinie;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Organizowanie szkoleń w oparciu o wytyczne dla osób realizujących zadania związane z przeciwdziałaniem przemocy w rodzinie;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5. Wdrożenie systemu wsparcia dla osób pracujących bezpośrednio </a:t>
            </a:r>
            <a:b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 osobami dotkniętymi przemocą w rodzinie i  z osobami stosującymi przemoc, w formie m.in. superwizji, coachingu, grup wsparcia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  <a:endParaRPr lang="pl-PL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pl-PL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KRAJOWY PROGRAM PRZECIWDZIAŁANIA PRZEMOCY </a:t>
            </a:r>
            <a:b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 RODZINIE NA LATA 2006-2016</a:t>
            </a:r>
            <a:b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ZOSTAŁ WPROWADZONY </a:t>
            </a:r>
          </a:p>
          <a:p>
            <a:pPr>
              <a:defRPr/>
            </a:pPr>
            <a:endParaRPr lang="pl-PL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UCHWAŁĄ NR 162/2006 </a:t>
            </a:r>
            <a:b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RADY MINISTRÓW </a:t>
            </a:r>
            <a:b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 DNIA 25 WRZEŚNIA 2006 r.</a:t>
            </a:r>
          </a:p>
          <a:p>
            <a:pPr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pl-PL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pl-PL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sv-SE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15365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OBOWIAZUJĄCY OD 2006 R. KRAJOWY  PROGRAM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PRZECIWDZIAŁANIA  PRZEMOCY  W  RODZINIE WYMAGA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WPROWADZENIA ZMIAN Z NASTĘPUJĄCYCH POWODÓW:</a:t>
            </a:r>
          </a:p>
          <a:p>
            <a:pPr marL="342900" indent="-342900" algn="ctr">
              <a:defRPr/>
            </a:pPr>
            <a:endParaRPr lang="pl-PL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Wprowadzenie nowych uregulowań prawnych do ustawy o przeciwdziałaniu przemocy w rodzinie;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Dezaktualizacja niektórych rozwiązań zawartych w obowiązującym Krajowym Programie Przeciwdziałania Przemocy w Rodzinie;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Niewystarczający poziom finansowania Krajowego Programu Przeciwdziałania Przemocy w Rodzinie.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sv-SE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16389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 algn="ctr">
              <a:defRPr/>
            </a:pPr>
            <a:endParaRPr lang="pl-PL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 algn="ctr">
              <a:defRPr/>
            </a:pPr>
            <a:endParaRPr lang="pl-PL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 algn="ctr">
              <a:defRPr/>
            </a:pPr>
            <a:endParaRPr lang="pl-PL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 algn="ctr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PROJEKTOWANE  ZMIANY </a:t>
            </a:r>
            <a:b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 KRAJOWYM  PROGRAMIE  PRZECIWDZIAŁANIA  PRZEMOCY W RODZINIE</a:t>
            </a:r>
          </a:p>
          <a:p>
            <a:pPr marL="342900" indent="-342900" algn="ctr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NA LATA 2013 - 2020</a:t>
            </a:r>
            <a:endParaRPr lang="sv-SE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17413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PRZYSZŁE PERSPEKTYWY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Cele Krajowego Programu Przeciwdziałania Przemocy w Rodzinie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 główny:</a:t>
            </a:r>
            <a:endParaRPr lang="pl-PL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Zwiększenie skuteczności przeciwdziałania przemocy w rodzinie </a:t>
            </a:r>
          </a:p>
          <a:p>
            <a:pPr marL="342900" indent="-342900">
              <a:defRPr/>
            </a:pP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oraz zmniejszenie skali tego zjawiska w Polsce.</a:t>
            </a:r>
            <a:endParaRPr lang="pl-PL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Cele szczegółowe: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 1: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zintensyfikowanie działań profilaktycznych w zakresie</a:t>
            </a:r>
            <a:b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przeciwdziałania przemocy w rodzinie.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 2: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zwiększenie dostępności i skuteczności ochrony oraz</a:t>
            </a:r>
            <a:b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wsparcia osób dotkniętych przemocą w rodzinie.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 3: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zwiększenie skuteczności oddziaływań wobec osób </a:t>
            </a:r>
            <a:b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stosujących przemoc w rodzinie.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 4:</a:t>
            </a: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zwiększenie poziomu kompetencji przedstawicieli</a:t>
            </a:r>
            <a:b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instytucji i podmiotów realizujących zadania z zakresu</a:t>
            </a:r>
            <a:b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przeciwdziałania przemocy w rodzinie w celu podniesienia</a:t>
            </a:r>
            <a:b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jakości i dostępności świadczonych usług.</a:t>
            </a:r>
          </a:p>
          <a:p>
            <a:pPr marL="342900" indent="-342900">
              <a:defRPr/>
            </a:pPr>
            <a:endParaRPr lang="sv-SE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18437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9"/>
          <p:cNvSpPr>
            <a:spLocks noChangeArrowheads="1"/>
          </p:cNvSpPr>
          <p:nvPr/>
        </p:nvSpPr>
        <p:spPr bwMode="auto">
          <a:xfrm>
            <a:off x="468313" y="836613"/>
            <a:ext cx="7704137" cy="622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pl-PL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PRZYSZŁE PERSPEKTYWY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OBSZARY KRAJOWEGO PROGRAMU PRZECIWDZIAŁANIA PRZEMOCY</a:t>
            </a:r>
          </a:p>
          <a:p>
            <a:pPr marL="342900" indent="-342900">
              <a:defRPr/>
            </a:pPr>
            <a:r>
              <a:rPr 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 RODZINIE</a:t>
            </a:r>
          </a:p>
          <a:p>
            <a:pPr marL="342900" indent="-342900">
              <a:defRPr/>
            </a:pPr>
            <a:endParaRPr lang="pl-PL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I. Profilaktyka: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obszar kierowany do ogółu społeczeństwa, w tym do osób i rodzin zagrożonych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przemocą w rodzinie.</a:t>
            </a:r>
          </a:p>
          <a:p>
            <a:pPr marL="342900" indent="-342900">
              <a:defRPr/>
            </a:pPr>
            <a:endParaRPr lang="pl-PL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II. Ochrona i pomoc osobom dotkniętym przemocą w rodzinie: 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obszar kierowany do osób dotkniętych przemocą w rodzinie 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(w tym do: dzieci, kobiet, współmałżonków lub partnerów w związkach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nieformalnych, osób starszych, osób niepełnosprawnych).</a:t>
            </a:r>
          </a:p>
          <a:p>
            <a:pPr marL="342900" indent="-342900">
              <a:defRPr/>
            </a:pPr>
            <a:endParaRPr lang="pl-PL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III. Oddziaływanie na osoby stosujące przemoc w rodzinie: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obszar kierowany do osób stosujących przemoc w rodzinie, jak również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 właściwych służb lub podmiotów zajmujących się oddziaływaniem na osoby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stosujące przemoc.</a:t>
            </a:r>
          </a:p>
          <a:p>
            <a:pPr marL="342900" indent="-342900">
              <a:defRPr/>
            </a:pPr>
            <a:endParaRPr lang="pl-PL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IV. Podniesienie kompetencji służb: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obszar kierowany do przedstawicieli instytucji i podmiotów realizujących zadania</a:t>
            </a:r>
          </a:p>
          <a:p>
            <a:pPr marL="342900" indent="-342900">
              <a:defRPr/>
            </a:pP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 zakresu przeciwdziałania przemocy w rodzinie.</a:t>
            </a:r>
          </a:p>
          <a:p>
            <a:pPr marL="342900" indent="-342900">
              <a:defRPr/>
            </a:pPr>
            <a:endParaRPr lang="pl-PL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19461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PRZYSZŁE PERSPEKTYWY</a:t>
            </a:r>
          </a:p>
          <a:p>
            <a:pPr marL="342900" indent="-342900">
              <a:defRPr/>
            </a:pPr>
            <a:endParaRPr lang="pl-PL" sz="24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I. Obszar: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Profilaktyka</a:t>
            </a:r>
          </a:p>
          <a:p>
            <a:pPr marL="342900" indent="-342900">
              <a:defRPr/>
            </a:pPr>
            <a:endParaRPr lang="pl-PL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Cel: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Zintensyfikowanie działań profilaktycznych w</a:t>
            </a:r>
            <a:b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zakresie przeciwdziałania przemocy w rodzinie.</a:t>
            </a: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0485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KIERUNKI DZIAŁAŃ – PROFILAKTYKA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Poszerzenie wiedzy na temat zjawiska przemocy </a:t>
            </a:r>
            <a:b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 rodzinie;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Podniesienie poziomu wiedzy i świadomości społecznej w zakresie przyczyn i skutków przemocy w rodzinie; 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Zmiana postrzegania przez społeczeństwo problemu przemocy w rodzinie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;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Ograniczenie zjawiska przemocy w rodzinie w mediach;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5. Poprawa jakości systemu działań profilaktycznych;</a:t>
            </a:r>
          </a:p>
          <a:p>
            <a:pPr marL="342900" indent="-342900">
              <a:defRPr/>
            </a:pPr>
            <a:r>
              <a:rPr lang="pl-PL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6. Realizacja programów przeciwdziałania przemocy w rodzinie oraz ochrony ofiar przemocy w rodzinie.</a:t>
            </a:r>
            <a:r>
              <a:rPr lang="pl-PL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1509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9"/>
          <p:cNvSpPr>
            <a:spLocks noChangeArrowheads="1"/>
          </p:cNvSpPr>
          <p:nvPr/>
        </p:nvSpPr>
        <p:spPr bwMode="auto">
          <a:xfrm>
            <a:off x="468313" y="1125538"/>
            <a:ext cx="7704137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pl-PL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pl-PL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PRZYKŁADOWE RODZAJE DZIAŁAŃ:</a:t>
            </a:r>
          </a:p>
          <a:p>
            <a:pPr marL="342900" indent="-342900">
              <a:defRPr/>
            </a:pPr>
            <a:endParaRPr lang="pl-PL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Diagnoza zjawiska przemocy w rodzinie na obszarze gminy, powiatu i województwa, w tym ustalenie odsetka populacji rodzin zagrożonych przemocą w rodzinie;</a:t>
            </a: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Monitorowanie zjawiska przemocy w rodzinie na obszarze województwa</a:t>
            </a: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</a:t>
            </a: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Prowadzenie ogólnopolskich i lokalnych kampanii społecznych</a:t>
            </a: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Diagnoza zjawiska przemocy w rodzinie na obszarze Polski;</a:t>
            </a: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5. Promowanie w środkach masowego przekazu programów skierowanych do dzieci i młodzieży pozbawionych treści przemocowych;</a:t>
            </a: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6. Ograniczanie zjawiska przemocy w środkach masowego przekazu;</a:t>
            </a: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7. Opracowanie programów osłonowych oraz edukacyjnych dotyczących zapobiegania przemocy w rodzinie</a:t>
            </a: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;</a:t>
            </a:r>
          </a:p>
          <a:p>
            <a:pPr marL="342900" indent="-342900">
              <a:defRPr/>
            </a:pPr>
            <a:r>
              <a:rPr lang="pl-PL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8. Prowadzenie poradnictwa, w szczególności poprzez działania edukacyjne służące wzmocnieniu opiekuńczych i wychowawczych, alternatywnych wobec stosowania przemocy metod i kompetencji rodziców w rodzinach zagrożonych przemocą w rodzinie.</a:t>
            </a:r>
            <a:r>
              <a:rPr lang="pl-P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342900" indent="-342900">
              <a:defRPr/>
            </a:pPr>
            <a:endParaRPr lang="pl-PL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defRPr/>
            </a:pPr>
            <a:endParaRPr lang="pl-PL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22533" name="Picture 2" descr="C:\Users\Hania\Downloads\mpips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1159</Words>
  <Application>Microsoft Office PowerPoint</Application>
  <PresentationFormat>Pokaz na ekranie (4:3)</PresentationFormat>
  <Paragraphs>168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Hania</dc:creator>
  <cp:lastModifiedBy>Iwona_Matysiak</cp:lastModifiedBy>
  <cp:revision>201</cp:revision>
  <dcterms:created xsi:type="dcterms:W3CDTF">2012-11-16T08:14:23Z</dcterms:created>
  <dcterms:modified xsi:type="dcterms:W3CDTF">2013-01-22T08:59:46Z</dcterms:modified>
</cp:coreProperties>
</file>